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8" y="-6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3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9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2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6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4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0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8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8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1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9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D820-781F-4E0A-AD80-D67C7CE0F1CC}" type="datetimeFigureOut">
              <a:rPr lang="en-US" smtClean="0"/>
              <a:t>4/27/16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F9A70-8FE5-4D92-8FC3-4F7592798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5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csu.edu/academicintegrity/policy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Revision of Policy on Academic Misconduct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77447"/>
            <a:ext cx="9144000" cy="1655762"/>
          </a:xfrm>
        </p:spPr>
        <p:txBody>
          <a:bodyPr/>
          <a:lstStyle/>
          <a:p>
            <a:r>
              <a:rPr lang="en-US" dirty="0" smtClean="0"/>
              <a:t>Academic Integrity Committee</a:t>
            </a:r>
          </a:p>
          <a:p>
            <a:r>
              <a:rPr lang="en-US" dirty="0" smtClean="0"/>
              <a:t>2015-2016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47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809" y="853498"/>
            <a:ext cx="10515600" cy="1325563"/>
          </a:xfrm>
        </p:spPr>
        <p:txBody>
          <a:bodyPr/>
          <a:lstStyle/>
          <a:p>
            <a:r>
              <a:rPr lang="en-US" dirty="0" smtClean="0"/>
              <a:t>Why Revise Academic Misconduct 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937" y="2480255"/>
            <a:ext cx="8991600" cy="133321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1200" dirty="0" smtClean="0"/>
              <a:t>The current policy outlines a long and cumbersome process which discourages participation by faculty, and is not easily understood by students.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8000" dirty="0" smtClean="0">
                <a:hlinkClick r:id="rId2"/>
              </a:rPr>
              <a:t>http://www.ccsu.edu/academicintegrity/policy.html</a:t>
            </a:r>
            <a:endParaRPr lang="en-US" sz="8000" dirty="0" smtClean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7142"/>
            <a:ext cx="12192000" cy="508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4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1" r="59091" b="34875"/>
          <a:stretch/>
        </p:blipFill>
        <p:spPr>
          <a:xfrm>
            <a:off x="550718" y="700105"/>
            <a:ext cx="8154465" cy="53681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85564" y="712979"/>
            <a:ext cx="255616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Proposed Changes: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Remove Department Chair as adjudicator of student appeal (AMSRF)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Office of Student Conduct handle student appeal (AMSRF)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Rationale: Contractually, the Department Chair is not the supervisor of faculty member.  Removing </a:t>
            </a:r>
            <a:r>
              <a:rPr lang="en-US" b="1" i="1" u="sng" dirty="0" smtClean="0"/>
              <a:t>formal </a:t>
            </a:r>
            <a:r>
              <a:rPr lang="en-US" dirty="0" smtClean="0"/>
              <a:t>participation of Chair simplifies and shortens process.</a:t>
            </a:r>
            <a:endParaRPr lang="en-US" b="1" i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795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7" t="1022" r="97102" b="29290"/>
          <a:stretch/>
        </p:blipFill>
        <p:spPr>
          <a:xfrm>
            <a:off x="394854" y="138994"/>
            <a:ext cx="800101" cy="63439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6" r="43331" b="29266"/>
          <a:stretch/>
        </p:blipFill>
        <p:spPr>
          <a:xfrm>
            <a:off x="1737939" y="253294"/>
            <a:ext cx="3166648" cy="62296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50183" y="1464297"/>
            <a:ext cx="32211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Proposed Changes: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Office of Student Conduct (in informal consultation with Provost) rule on student appeal (AMSRF)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Rationale: Involving the Office of Student Conduct and the Provost early on in the process is likely to send a strong message to all participating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020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7" t="1022" r="97102" b="-1022"/>
          <a:stretch/>
        </p:blipFill>
        <p:spPr>
          <a:xfrm>
            <a:off x="394854" y="138994"/>
            <a:ext cx="581891" cy="66206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94"/>
          <a:stretch/>
        </p:blipFill>
        <p:spPr>
          <a:xfrm>
            <a:off x="1246909" y="138994"/>
            <a:ext cx="6962781" cy="6552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69927" y="1205346"/>
            <a:ext cx="25561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Proposed Changes: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Provost rules directly only in response to action of Faculty Hearing Board after student’s appeal.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Rationale: Administration should have the final say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68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177</Words>
  <Application>Microsoft Macintosh PowerPoint</Application>
  <PresentationFormat>Custom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Revision of Policy on Academic Misconduct</vt:lpstr>
      <vt:lpstr>Why Revise Academic Misconduct Policy?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A.T. Jarmoszko</dc:creator>
  <cp:lastModifiedBy>CCSU</cp:lastModifiedBy>
  <cp:revision>10</cp:revision>
  <dcterms:created xsi:type="dcterms:W3CDTF">2016-04-15T18:22:43Z</dcterms:created>
  <dcterms:modified xsi:type="dcterms:W3CDTF">2016-04-28T00:23:17Z</dcterms:modified>
</cp:coreProperties>
</file>